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95" r:id="rId2"/>
    <p:sldId id="294" r:id="rId3"/>
    <p:sldId id="272" r:id="rId4"/>
    <p:sldId id="259" r:id="rId5"/>
    <p:sldId id="289" r:id="rId6"/>
    <p:sldId id="296" r:id="rId7"/>
    <p:sldId id="260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4" autoAdjust="0"/>
  </p:normalViewPr>
  <p:slideViewPr>
    <p:cSldViewPr>
      <p:cViewPr varScale="1">
        <p:scale>
          <a:sx n="86" d="100"/>
          <a:sy n="86" d="100"/>
        </p:scale>
        <p:origin x="138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256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0E58C-22B0-4B02-9DC5-98F657B6E9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B3BB75-9749-4920-94C2-7F09731A6D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A344E7-D712-4F6F-9EFF-5BBE99BE3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3AA18-26EC-4ABE-B7AE-A86DCA196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16C34-B115-4723-AD0F-C978ADB3B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213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EB6F1-874C-4D9E-AE33-058E7B6EE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6622FD-FDE1-4513-A31B-A4576383C6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DE40-0FDD-4272-84EB-91C6ED80A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7A953-F182-4E41-8A83-54CDDF682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8B2D9-E205-4F97-A432-BBEC239E9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72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33ADB9-1E17-4C36-AB46-2AE61F2A8F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652D47-8731-41D7-9F81-B58AF1AE80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73AB6-9ED4-4B43-93ED-75B9D695E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25F887-F7C1-4441-9A73-0875911FE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E940CF-935E-4CEA-8D12-22A4A6E06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13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B46AA-F092-49CB-9F76-6A37B5618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D829B-8353-474F-B638-1EB42EC83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59940-5C71-4559-9880-47B3FC38F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651D5-5C48-4B27-80AA-FF627829A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81808-47CB-4338-8B8E-C91B6E1E1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83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D5FBD-2AE7-400F-84E3-D7A317B9F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4607D-DBEB-46FA-A496-32375829F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ED4DD7-FB80-45B8-957A-692FA304F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9497E-9B6A-4389-8872-F2DB28593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8E486-9501-4D91-B0F7-6500BCEBF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684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71321-A2A3-4D5D-929E-44D14F15B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B1429-4531-4817-AE50-3BBCE68786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8D3AE3-0FFD-4024-8181-0DC87AE6F9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0156D-4E6B-4B84-9DB5-3CB531D5D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C4F3A-6F06-48EA-85F0-A58710194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24DEB3-428A-4563-AAC0-D8440169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873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06A00-13E6-41F5-983B-BA88B903A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BD278-734A-4ED3-B370-2B65A1D8A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13A151-DFCB-4981-AF4F-4AD0FD087E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F53E62-B958-4060-BAEF-0FC6FEA637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0EC9FF-FD8A-4C68-9C9A-84260764F4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F7FC14-55E6-414B-A59E-2A8A375F2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BBAC02-7FEF-4C61-B4C5-19DCD944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FE613B-88E4-4CD5-AD80-AE8C8ABA5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934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C24FB-2B77-471F-9263-3B94A182E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139D13-6494-4ABD-817F-970CC9D1A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5560F9-2A3E-45FB-B320-0586882FD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152465-91E8-43A4-A7CA-074DC75EA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09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602086-E822-4C5F-8706-7A85D74BA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490E52-BCBD-4CDE-959F-A446279C8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27F0F7-D9FC-430B-AD3F-20729B90F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081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26A02-4D39-4B0B-A616-354BBAA2A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418C7-FE1A-4507-8857-BA703EE4C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497E07-3649-4ED3-8019-01825D8CD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5C70B-0FA8-4E6C-B0C7-5F67BDDB8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76EE91-85D1-4A83-A0F2-12D5FBCEB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30AF6C-EFFB-4688-B5B3-771DD58A2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64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F149A-29D1-4F40-ADF5-5CF05F2EF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D2B2F1-87E6-4F99-8478-C343847419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A3FEBC-AD56-41C7-A599-41C9D7581D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8C9CB5-D6FD-4E1B-AF8C-1D8560A96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D6CECC-C970-440E-9E10-B9D8754D8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DB91FF-6C46-48C5-AC08-C565E4D12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44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7EEB51-ABED-4EF5-8620-BDD365F32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594A2-9679-4EBF-B451-CDDEB1D9F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220B10-D6C2-4219-97C5-D6B363E583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9974A-1AE2-45AC-8443-6E9D944BEC76}" type="datetimeFigureOut">
              <a:rPr lang="en-US" smtClean="0"/>
              <a:pPr/>
              <a:t>3/30/2020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3C2544-593B-4E7B-A951-31DDFFCDAC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BC198-F378-462B-B876-13B104305E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D9EA7-7724-4851-ACFC-76793A0B862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36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E71EC5-EA21-4E57-947E-0ADA111A9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577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ACD0D4-D5ED-4851-A09F-370A6186D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587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0" advTm="2000">
    <p:pull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3000"/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7696200" cy="685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b="1" dirty="0">
                <a:latin typeface="Impact" pitchFamily="34" charset="0"/>
              </a:rPr>
              <a:t>What is Big Data ?</a:t>
            </a:r>
            <a:br>
              <a:rPr lang="en-US" b="1" dirty="0"/>
            </a:b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3" algn="just">
              <a:spcBef>
                <a:spcPts val="0"/>
              </a:spcBef>
              <a:buNone/>
            </a:pPr>
            <a:r>
              <a:rPr lang="en-US" sz="32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5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data</a:t>
            </a:r>
            <a:r>
              <a:rPr lang="en-US" sz="32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is a field that treats ways to </a:t>
            </a:r>
            <a:r>
              <a:rPr lang="en-US" sz="325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analyze,systematically</a:t>
            </a:r>
            <a:r>
              <a:rPr lang="en-US" sz="32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extract information from, or otherwise deal with datasets that are too large or complex to be dealt with by traditional data-processing application software                  </a:t>
            </a:r>
            <a:br>
              <a:rPr lang="en-US" sz="325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2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med" advClick="0" advTm="5000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apturegfgf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0100" y="1256389"/>
            <a:ext cx="7543800" cy="4345223"/>
          </a:xfrm>
        </p:spPr>
      </p:pic>
    </p:spTree>
  </p:cSld>
  <p:clrMapOvr>
    <a:masterClrMapping/>
  </p:clrMapOvr>
  <p:transition spd="med" advClick="0" advTm="3000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28F6E6-1ED0-453C-BBFB-2CA329B96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293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7CE4C17-EAD0-457C-803D-96A0354486E6}"/>
              </a:ext>
            </a:extLst>
          </p:cNvPr>
          <p:cNvSpPr/>
          <p:nvPr/>
        </p:nvSpPr>
        <p:spPr>
          <a:xfrm>
            <a:off x="609600" y="762000"/>
            <a:ext cx="31043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Structured data: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FD235CF-A1E9-49EE-B692-A78B139DEC4A}"/>
              </a:ext>
            </a:extLst>
          </p:cNvPr>
          <p:cNvSpPr/>
          <p:nvPr/>
        </p:nvSpPr>
        <p:spPr>
          <a:xfrm>
            <a:off x="1143000" y="1545307"/>
            <a:ext cx="710649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The term structured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 generally refers to data that has a defined length and format for big data. </a:t>
            </a:r>
          </a:p>
          <a:p>
            <a:pPr algn="just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numbers, dates, and groups of words and numbers called strings</a:t>
            </a:r>
            <a:endParaRPr lang="en-IN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40AFC6-8ECA-4977-86E7-077F050A268C}"/>
              </a:ext>
            </a:extLst>
          </p:cNvPr>
          <p:cNvSpPr/>
          <p:nvPr/>
        </p:nvSpPr>
        <p:spPr>
          <a:xfrm>
            <a:off x="914400" y="3423285"/>
            <a:ext cx="36637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Unstructured data :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6EF6DE-91AE-493D-BF84-917B331A560F}"/>
              </a:ext>
            </a:extLst>
          </p:cNvPr>
          <p:cNvSpPr/>
          <p:nvPr/>
        </p:nvSpPr>
        <p:spPr>
          <a:xfrm>
            <a:off x="1143000" y="4180344"/>
            <a:ext cx="741129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Unstructured Data in contrast, refers to data that doesn't fit neatly into the traditional row and column structure of relational databases.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emails, videos, audio files, web pages, and social media messages.</a:t>
            </a:r>
          </a:p>
          <a:p>
            <a:pPr algn="just"/>
            <a:br>
              <a:rPr lang="en-US" sz="2400" dirty="0"/>
            </a:br>
            <a:endParaRPr lang="en-IN" sz="2400" dirty="0"/>
          </a:p>
        </p:txBody>
      </p:sp>
    </p:spTree>
  </p:cSld>
  <p:clrMapOvr>
    <a:masterClrMapping/>
  </p:clrMapOvr>
  <p:transition advClick="0" advTm="4000">
    <p:pull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1000"/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716D74-0B0B-45FC-8326-43FFB3AFC511}"/>
              </a:ext>
            </a:extLst>
          </p:cNvPr>
          <p:cNvSpPr/>
          <p:nvPr/>
        </p:nvSpPr>
        <p:spPr>
          <a:xfrm>
            <a:off x="685800" y="533400"/>
            <a:ext cx="401642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Semi-structured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583D989-5FB4-40B2-B7DA-59C5E10A4AC2}"/>
              </a:ext>
            </a:extLst>
          </p:cNvPr>
          <p:cNvSpPr/>
          <p:nvPr/>
        </p:nvSpPr>
        <p:spPr>
          <a:xfrm>
            <a:off x="1143000" y="1295400"/>
            <a:ext cx="75438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Semi-structured data is the data which does not conforms to a data model but has some structure. It lacks a fixed or rigid schema.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It is the data that does not reside in a rational database but that have some organizational properties that make it easier to analyses.</a:t>
            </a:r>
            <a:endParaRPr lang="en-IN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8D3622-0FB0-49B7-83E5-60BEC8053D39}"/>
              </a:ext>
            </a:extLst>
          </p:cNvPr>
          <p:cNvSpPr/>
          <p:nvPr/>
        </p:nvSpPr>
        <p:spPr>
          <a:xfrm>
            <a:off x="990600" y="3987982"/>
            <a:ext cx="14237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C0A8C5-F646-4FB6-BD21-DCA87216B45B}"/>
              </a:ext>
            </a:extLst>
          </p:cNvPr>
          <p:cNvSpPr/>
          <p:nvPr/>
        </p:nvSpPr>
        <p:spPr>
          <a:xfrm>
            <a:off x="1295400" y="4639270"/>
            <a:ext cx="7391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CSV but  XML and JSON documents are semi structured documents,  NoSQL databases are considered as semi structured.</a:t>
            </a:r>
            <a:endParaRPr lang="en-IN" sz="2400" dirty="0"/>
          </a:p>
        </p:txBody>
      </p:sp>
    </p:spTree>
  </p:cSld>
  <p:clrMapOvr>
    <a:masterClrMapping/>
  </p:clrMapOvr>
  <p:transition advClick="0" advTm="4000">
    <p:wipe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WHAT_IS_BIG_DATA-2[1]</Template>
  <TotalTime>0</TotalTime>
  <Words>36</Words>
  <Application>Microsoft Office PowerPoint</Application>
  <PresentationFormat>On-screen Show (4:3)</PresentationFormat>
  <Paragraphs>15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Impact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What is Big Data ? 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nithya sree</dc:creator>
  <cp:lastModifiedBy>nithya sree</cp:lastModifiedBy>
  <cp:revision>1</cp:revision>
  <dcterms:created xsi:type="dcterms:W3CDTF">2020-03-30T11:27:26Z</dcterms:created>
  <dcterms:modified xsi:type="dcterms:W3CDTF">2020-03-30T11:27:59Z</dcterms:modified>
</cp:coreProperties>
</file>

<file path=docProps/thumbnail.jpeg>
</file>